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77" r:id="rId4"/>
    <p:sldId id="259" r:id="rId5"/>
    <p:sldId id="260" r:id="rId6"/>
    <p:sldId id="261" r:id="rId7"/>
    <p:sldId id="262" r:id="rId8"/>
    <p:sldId id="270" r:id="rId9"/>
    <p:sldId id="271" r:id="rId10"/>
    <p:sldId id="269" r:id="rId11"/>
    <p:sldId id="272" r:id="rId12"/>
    <p:sldId id="273" r:id="rId13"/>
    <p:sldId id="274" r:id="rId14"/>
    <p:sldId id="267" r:id="rId15"/>
    <p:sldId id="276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C7BA18-21D8-49B1-961C-BEAFFB7767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DD763E-A63C-47A3-8A00-C0B96391EF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s_27_zolotaya_rybka.a2b2.ru/documents/23205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РЕЗУЛЬТАТОВ ПРОФЕССИОНАЛЬНОЙ ДЕЯТЕЛЬНОСТИ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2014 – 2018г.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50100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воспитателя высшей квалификационной категории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МБДОУ д/с № 27 «Золотая рыбка»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Шуваевой Валентины Анатольевны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2677" y="6021288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г. Зеленогорск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АЛЕНТИНА АНАТОЛЬЕВНА\ФОТО ДЕТИ\фото детей\фотографии\20171227_112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91257"/>
            <a:ext cx="4248472" cy="294941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272" y="836712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речи детей использую разнообразные средства: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и детей, формирование коммуникативных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среда, речь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и языку в образовательной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76617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- ведущее средство общения</a:t>
            </a:r>
          </a:p>
        </p:txBody>
      </p:sp>
      <p:pic>
        <p:nvPicPr>
          <p:cNvPr id="5122" name="Picture 2" descr="D:\ВАЛЕНТИНА АНАТОЛЬЕВНА\ФОТО ДЕТИ\Фото разные\IMAG2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27" y="2204864"/>
            <a:ext cx="2448272" cy="435846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48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«Солнечные лучики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 - речевой деятельности детей, развитие фонематического слуха.</a:t>
            </a:r>
          </a:p>
          <a:p>
            <a:pPr algn="just"/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проявляют интерес к чтению художественной литературы;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хорошо понимают прочитанное, отвечают на вопросы по содержанию;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способны пересказать небольшой отрывок, сказку;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принимают участие в драматизации хорошо знакомых сказок.</a:t>
            </a:r>
          </a:p>
        </p:txBody>
      </p:sp>
      <p:pic>
        <p:nvPicPr>
          <p:cNvPr id="6146" name="Picture 2" descr="D:\ВАЛЕНТИНА АНАТОЛЬЕВНА\ФОТО ДЕТИ\Фото разные\IMG-4089c0cba010f35e0c340ed6ceb49fd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936437" cy="295232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АЛЕНТИНА АНАТОЛЬЕВНА\ФОТО ДЕТИ\Фото разные\фотографии\20171124_161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067944" cy="228430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9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приемы художественно-эстетического воспитания: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пробуждения ярких эстетических эмоций и переживаний с целью овладения даром сопереживания;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пробуждения к сопереживанию, эмоциональной отзывчивости на прекрасное в окружающем мире;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сенсорного насыщения (без сенсорной основы немыслимо приобщение детей к художественной культуре);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эстетического выбора («убеждения красотой»), направленный на формирование эстетического вкуса;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разнообразной художественной практики;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сотворчества (с педагогом, сверстниками);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нетривиальных (необыденных) творческих ситуаций, пробуждающих интерес к художественной деятельности;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эвристических и поисковых ситуаций. </a:t>
            </a:r>
          </a:p>
        </p:txBody>
      </p:sp>
      <p:pic>
        <p:nvPicPr>
          <p:cNvPr id="7170" name="Picture 2" descr="D:\ВАЛЕНТИНА АНАТОЛЬЕВНА\ФОТО ДЕТИ\Фото разные\фотографии\20171129_091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4190488"/>
            <a:ext cx="4536504" cy="254742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АЛЕНТИНА АНАТОЛЬЕВНА\ФОТО ДЕТИ\фотографии\20171214_093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231227" cy="23760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ВАЛЕНТИНА АНАТОЛЬЕВНА\ФОТО ДЕТИ\фотографии\20171219_162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94974"/>
            <a:ext cx="4680520" cy="262829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АЛЕНТИНА АНАТОЛЬЕВНА\ФОТО ДЕТИ\фотографии\20171208_094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231227" cy="23760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ВАЛЕНТИНА АНАТОЛЬЕВНА\ФОТО ДЕТИ\фотографии\Из соленого теста\20180111_0944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7" y="2996952"/>
            <a:ext cx="3059832" cy="1718214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ВАЛЕНТИНА АНАТОЛЬЕВНА\Фотки\IMAG2082_BURST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2952328" cy="165840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ВАЛЕНТИНА АНАТОЛЬЕВНА\ФОТО ДЕТИ\Фото разные\IMAG1889_BURST002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2" y="620688"/>
            <a:ext cx="1728192" cy="307655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АЛЕНТИНА АНАТОЛЬЕВНА\ФОТО ДЕТИ\Фото разные\IMAG1888_BURST002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70183" cy="368538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ВАЛЕНТИНА АНАТОЛЬЕВНА\ФОТО ДЕТИ\Фото разные\IMAG1892_BURST002_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34380"/>
            <a:ext cx="1998175" cy="355719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ВАЛЕНТИНА АНАТОЛЬЕВНА\ФОТО ДЕТИ\Фото разные\IMAG18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212976"/>
            <a:ext cx="1782151" cy="317262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34516"/>
            <a:ext cx="436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:\ВАЛЕНТИНА АНАТОЛЬЕВНА\Фотки\IMAG2190_BURST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47" y="764704"/>
            <a:ext cx="1901101" cy="338437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ВАЛЕНТИНА АНАТОЛЬЕВНА\Фотки\IMG-c87bd98257e27821fcf18c00d42dcbac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3384376" cy="203062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ВАЛЕНТИНА АНАТОЛЬЕВНА\ФОТО ДЕТИ\Фото разные\IMAG2208_BURST002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4" y="188640"/>
            <a:ext cx="2214199" cy="394176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ВАЛЕНТИНА АНАТОЛЬЕВНА\ФОТО ДЕТИ\Фото разные\IMAG2197_BURST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75" y="3356992"/>
            <a:ext cx="1711126" cy="304618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ВАЛЕНТИНА АНАТОЛЬЕВНА\ФОТО ДЕТИ\Фото разные\фотографии\20171219_172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292080" cy="297170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ВАЛЕНТИНА АНАТОЛЬЕВНА\ФОТО ДЕТИ\новый год 2015-2016 подготовительная\ФОТО.ДС27.2П\DSC00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89083"/>
            <a:ext cx="4716016" cy="3137739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5846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 свой профессиональный уровень через курсы повышения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Удостоверение о повышении квалификации по дополнительной профессиональной программе "Организация образовательной деятельности в условиях ФГОС дошкольного образования" в объеме 72часа.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Удостоверение о повышении квалификации по программе "Организация психолого-педагогического сопровождения дошкольников с ОВЗ в условиях инклюзивного образования" в объеме 72часа.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Сертификат обучения на семинаре "Использование игровой технологии В.В. Воскобовича "Сказочные лабиринты игры" в аспекте ФГОС ДО"  в объеме 18 часов.</a:t>
            </a:r>
          </a:p>
        </p:txBody>
      </p:sp>
    </p:spTree>
    <p:extLst>
      <p:ext uri="{BB962C8B-B14F-4D97-AF65-F5344CB8AC3E}">
        <p14:creationId xmlns:p14="http://schemas.microsoft.com/office/powerpoint/2010/main" val="16065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002" y="188640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Накопленный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позволяет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методических мероприятиях различного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Сообщение из опыта работы по теме: «Патриотическое воспитание дошкольников» на педсовете: «Интеграция образовательных областей с учетом ФГОС, в планировании по социально-нравственному воспитанию дошкольников».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2014г. Участие на ГМО воспитателей работающих по программе «Радуга». Тема: «Реализация содержания образовательной области познание, через различные виды деятельности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Провела анкетирование среди воспитателей «Диагностический инструментарий для выявления профессионального затруднения педагогов в период перехода ФГОС ДО».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2015г. Открытый показ «Точечный массаж» (подготовительная группа).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2016г. Сообщение из опыта работы: «Художественно – эстетическое развитие дошкольников с учетом ФГОС».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площадке «ХХI век время инициативных и самостоятельных» в рамках городского фестиваля педпрактик «Развитие детской инициативы и самостоятельности».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 Участие в образовательном событии «День Алис в стране чудес», как участник конкурса воспитателей проекта «Школа Росатома» - 2017г.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кружковую работу, участвовать в конкурсах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2014-2015у.г. Кружок  «Юные волшебники» старший дошкольный возраст.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у.г. Кружок: «Детское экспериментирование – путь к познанию окружающего мира». Подготовительная группа.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конкурсе воспитателей проекта «Школа Росатома».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 Участие в конкурсе воспитателей проекта «Школа Росатома».</a:t>
            </a:r>
          </a:p>
        </p:txBody>
      </p:sp>
    </p:spTree>
    <p:extLst>
      <p:ext uri="{BB962C8B-B14F-4D97-AF65-F5344CB8AC3E}">
        <p14:creationId xmlns:p14="http://schemas.microsoft.com/office/powerpoint/2010/main" val="32776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89248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Благодарственные письма, дипломы, публикации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2014г. Благодарственное письмо Администрация ЗАТО г. Зеленогорск. За добросовестный труд. Высокий профессионализм в связи с 55-летием системы образования г. Зеленогорска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2014г. Диплом I степени за участие в конкурсе - выставке холлов детского сада «Музей пуговиц».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2015г. Диплом I степени за победу в международной педагогической регате. Тема: «ФГОС от А до Я».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2016г. Сертификат участника онлайн – семинара: «ИКТ компетентность педагога и практические вопросы внедрения и эксплуатации информационной системы образовательного учреждения в соответствии с требованиями ФГОС.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2016г. Всероссийский конкурс «Доутесса». Блиц – олимпиада: «Федеральный государственный образовательный стандарт дошкольного образования». III место.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2016г. Всероссийский конкурс «Доутесса». Блиц – олимпиада: «Утренняя гимнастика в ДОУ». II место.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 Всероссийский конкурс «Доутесса». Блиц - олимпиада: «Проблемы детей среднего дошкольного возраста».  III место.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 Всероссийский конкурс «Доутесса». Блиц – олимпиада: «Проектная деятельность дошкольников в детском саду в соответствии с ФГОСДО. III место.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 Всероссийское образовательное просветительское издание Альманах педагога. Диплом I место в конкурсе «Лучшая визитная карточка педагога ДОУ».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 Свидетельство участника вебинара «Применение современных образовательных технологий как актуального способа реализации новых образовательных стандартов» 2 академических часа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 Сертификат участника вебинара  «Игра как основа клубного часа»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 Публикация авторского материала «Я играю и расту»  на Всероссийском информационном портале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vospitatel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  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принципы как педагога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таким, каков он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есть;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ребёнке личность, воспитывая в нём чувство достоинства и ответственности за себя и свои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хвалить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поощрять, одобрять ребёнка, создавая положительную эмоциональную атмосферу вокруг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него;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возможности каждого ребёнка, в то доброе, что заложено в нём;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трудолюбию, заботе о ближнем, уважению к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недостатки ребёнка, а динамику его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ребёнка своими союзниками в деле воспитания.</a:t>
            </a:r>
          </a:p>
        </p:txBody>
      </p:sp>
      <p:pic>
        <p:nvPicPr>
          <p:cNvPr id="3" name="Picture 2" descr="D:\ФОТО\С телефона разные фото\Новая папка\IMAG1630_BURST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4620743" cy="24771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ПРОФЕССИОНАЛЬНОЙ ДЕЯТЕЛЬНОСТИ: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 детского сада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http://ds_27_zolotaya_rybka.a2b2.ru/documents/23205</a:t>
            </a:r>
            <a:r>
              <a:rPr lang="ru-RU" sz="20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охрану жизни и укрепление психического и физического здоровья детей;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благоприятные условия для развития детей в соответствии с их возрастными и индивидуальными особенностями;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образование и воспитание в целостный образовательный процесс;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 коммуникативную, познавательную, игровую и другие активности детей в различных видах деятельности;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психолого-педагогическую поддержку семьи, повышение компетентности родителей в вопросах воспитания 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255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ВАЛЕНТИНА АНАТОЛЬЕВНА\ФОТО ДЕТИ\фото детей\фотографии\20171207_110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035"/>
            <a:ext cx="4752528" cy="266872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ВАЛЕНТИНА АНАТОЛЬЕВНА\ФОТО ДЕТИ\Фото разные\фотографии\20171128_111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" y="3212976"/>
            <a:ext cx="4176464" cy="234524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ВАЛЕНТИНА АНАТОЛЬЕВНА\ФОТО ДЕТИ\Фото разные\image-0-02-04-b1f0fc3fb039b672f10086f3f47556f464dea03e96fd62a2f0c98cf661ba0a9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23" y="1092143"/>
            <a:ext cx="4331213" cy="2432924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ВАЛЕНТИНА АНАТОЛЬЕВНА\ФОТО ДЕТИ\Фото разные\image-0-02-04-21bf3b5369ad2d0f39ac13e54770594fda6d0c8b0cb0ff818722984778847e2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644008" cy="260862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972" y="54868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ведущий вид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– форма работы направленная на приобретение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– основная форма восприятия художественной литературы, эффективная форма познавательно - исследовательской и коммуникативной деятельности;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организации продуктивной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ситуации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взаимодействия, ситуации по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собирание чего-либо в зависимости от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загадки, рассказывание, разговор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викторины, конкурсы.</a:t>
            </a:r>
          </a:p>
        </p:txBody>
      </p:sp>
    </p:spTree>
    <p:extLst>
      <p:ext uri="{BB962C8B-B14F-4D97-AF65-F5344CB8AC3E}">
        <p14:creationId xmlns:p14="http://schemas.microsoft.com/office/powerpoint/2010/main" val="2843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2046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роблемно – поисковый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сследовательский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игровой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элементарного моделирования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сюжетно-практических ситуаций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путешествия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ВАЛЕНТИНА АНАТОЛЬЕВНА\ФОТО ДЕТИ\Фото разные\IMAG2204_BURST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572000" cy="256822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АЛЕНТИНА АНАТОЛЬЕВНА\ФОТО ДЕТИ\Фото разные\IMAG2205_BURST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28034"/>
            <a:ext cx="1800200" cy="320475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5479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Л.В. Свирской и Н.П. Гришаевой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60758"/>
            <a:ext cx="634314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оллективный проект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трех вопросов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рефлексивный круг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планирования самостоятельной деятельности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общение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2050" name="Picture 2" descr="D:\ВАЛЕНТИНА АНАТОЛЬЕВНА\ФОТО ДЕТИ\фото детей\фотографии\20171218_085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204864"/>
            <a:ext cx="3813203" cy="214126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АЛЕНТИНА АНАТОЛЬЕВНА\ФОТО ДЕТИ\фото детей\фотографии\20171219_163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4" y="2492896"/>
            <a:ext cx="3923928" cy="220343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ВАЛЕНТИНА АНАТОЛЬЕВНА\ФОТО ДЕТИ\фото детей\фотографии\20171219_164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59" y="4581128"/>
            <a:ext cx="3384376" cy="190045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ВАЛЕНТИНА АНАТОЛЬЕВНА\Фотки\IMAG2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60648"/>
            <a:ext cx="2560149" cy="455762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ВАЛЕНТИНА АНАТОЛЬЕВНА\Фотки\IMAG2178_BURST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1617562" cy="287957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АЛЕНТИНА АНАТОЛЬЕВНА\ФОТО ДЕТИ\фотографии\20171227_112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5" y="476672"/>
            <a:ext cx="4716016" cy="264822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ФОТО\С телефона разные фото\Новая папка\image-0-02-05-07f619a582ee5fbdd6df4e645e376dbae97734dd7bf977e4d25c3df37b40ddf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7206"/>
            <a:ext cx="4860032" cy="272997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ЛЕНТИНА АНАТОЛЬЕВНА\ФОТО ДЕТИ\фото детей\фотографии\20171226_101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20476"/>
            <a:ext cx="4355976" cy="244604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4925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ИКТ применяемые мною: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иллюстрированного материала к занятиям;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дополнительного познавательного материала;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опытом: знакомство с наработками и идеями других педагогов, публикации своих авторских материалов;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групповой документации;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презентаций для повышения эффективности образовательных занятий с детьми;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ИКТ для проведения родительских собраний;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электронной почты, ведение своего сайта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D:\ВАЛЕНТИНА АНАТОЛЬЕВНА\ФОТО ДЕТИ\Фото разные\IMAG2200_BURST002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1764371" cy="314096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норм культуры здоровья дошкольников».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представления о факторах, влияющих на здоровье, и о правилах безопасного поведения. </a:t>
            </a:r>
          </a:p>
          <a:p>
            <a:pPr algn="just"/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дети имеют элементарные представления  о ценности здоровья, пользе закаливания, необходимости соблюдения правил гигиены в повседневной жизни;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соблюдают элементарные правила поведения во время режимных моментов;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приучены к опрятности;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проявляют интерес к участию в совместных играх и физических упражнениях;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проявляют положительные эмоции при физической активности, в самостоятельной двигательной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ВАЛЕНТИНА АНАТОЛЬЕВНА\ФОТО ДЕТИ\Фото разные\image-0-02-08-bb98ba6bbc5fa2c31173125cf7a975d419cec679686918cf1182ca8cd59a7ad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3" y="3436465"/>
            <a:ext cx="4104456" cy="230555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ВАЛЕНТИНА АНАТОЛЬЕВНА\ФОТО ДЕТИ\Фото разные\фотографии\Зима\20180111_105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58208"/>
            <a:ext cx="1853507" cy="330076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АЛЕНТИНА АНАТОЛЬЕВНА\ФОТО ДЕТИ\Фото разные\IMAG1996_BURST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2042">
            <a:off x="5024111" y="3195278"/>
            <a:ext cx="1812486" cy="3226624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356</TotalTime>
  <Words>798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35</cp:revision>
  <dcterms:created xsi:type="dcterms:W3CDTF">2018-05-16T14:11:17Z</dcterms:created>
  <dcterms:modified xsi:type="dcterms:W3CDTF">2018-05-23T13:20:56Z</dcterms:modified>
</cp:coreProperties>
</file>